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68" d="100"/>
          <a:sy n="168" d="100"/>
        </p:scale>
        <p:origin x="-104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8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6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6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7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7871-D789-4AAB-94C1-DDBA99D1576B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BEB0-AD41-44AF-AD56-17CC2772E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0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pull from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pull from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norm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71600" y="1600200"/>
            <a:ext cx="558800" cy="558800"/>
          </a:xfrm>
          <a:prstGeom prst="rect">
            <a:avLst/>
          </a:prstGeom>
        </p:spPr>
      </p:pic>
      <p:pic>
        <p:nvPicPr>
          <p:cNvPr id="3" name="heart murmu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9000" y="1600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</Words>
  <Application>Microsoft Macintosh PowerPoint</Application>
  <PresentationFormat>On-screen Show (4:3)</PresentationFormat>
  <Paragraphs>2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to Heart</dc:title>
  <dc:creator>Kait</dc:creator>
  <cp:lastModifiedBy>Lori Harvey</cp:lastModifiedBy>
  <cp:revision>15</cp:revision>
  <dcterms:created xsi:type="dcterms:W3CDTF">2014-08-28T18:27:02Z</dcterms:created>
  <dcterms:modified xsi:type="dcterms:W3CDTF">2014-09-16T18:19:36Z</dcterms:modified>
</cp:coreProperties>
</file>